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s/comment3.xml" ContentType="application/vnd.openxmlformats-officedocument.presentationml.comment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yuna kusheeva" initials="ak" lastIdx="3" clrIdx="0">
    <p:extLst>
      <p:ext uri="{19B8F6BF-5375-455C-9EA6-DF929625EA0E}">
        <p15:presenceInfo xmlns:p15="http://schemas.microsoft.com/office/powerpoint/2012/main" xmlns="" userId="8745ff5a660db1c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228" y="-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4-19T06:00:18.452" idx="1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4-19T06:30:07.764" idx="2">
    <p:pos x="10" y="10"/>
    <p:text/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4-19T06:31:21.217" idx="3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140D12-7947-5E4F-A978-D1BF4B0E17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63BA6C9-A8D7-2846-B6DE-9356890263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6C290A5-AE97-684A-8C4B-891364EA7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3659-C30F-CB4F-BDF4-D76FBEDCCCE1}" type="datetimeFigureOut">
              <a:rPr lang="ru-RU" smtClean="0"/>
              <a:pPr/>
              <a:t>21.04.2018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0D13B87-20C6-5D4A-98AB-3D4383B2F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54FC235-4361-8044-B94F-4F2B586D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C188-81BB-2A40-BBAA-C04B17A343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126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C01B9B-6CDB-954D-8D38-F82FB2FD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E0E7C4A-267F-8744-A759-15108E5112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0AB2102-5F0D-1B49-9042-3FEBB3BA1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3659-C30F-CB4F-BDF4-D76FBEDCCCE1}" type="datetimeFigureOut">
              <a:rPr lang="ru-RU" smtClean="0"/>
              <a:pPr/>
              <a:t>21.04.2018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4441763-E628-FA41-9F9B-A246C8221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A52FE18-4AEE-A54B-89F0-C0FDB8C5B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C188-81BB-2A40-BBAA-C04B17A343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0333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D62A1AE-C539-3444-8FD2-F3423883DA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BA7E307-ABE5-3E44-939C-F65E49C54C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34C2B68-8B64-DD42-B916-8C39A6F78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3659-C30F-CB4F-BDF4-D76FBEDCCCE1}" type="datetimeFigureOut">
              <a:rPr lang="ru-RU" smtClean="0"/>
              <a:pPr/>
              <a:t>21.04.2018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1B639A2-BDA7-B542-A689-CA1912B84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372ABA4-A1DB-B848-AACE-C59515126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C188-81BB-2A40-BBAA-C04B17A343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2941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007A67-E235-CA4B-9610-515D5A075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5A45CEB-F5B9-E547-958B-6007BD2BA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233FD26-F60E-924F-AF40-B11B68FB3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3659-C30F-CB4F-BDF4-D76FBEDCCCE1}" type="datetimeFigureOut">
              <a:rPr lang="ru-RU" smtClean="0"/>
              <a:pPr/>
              <a:t>21.04.2018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1720FF4-B806-B04D-B4AD-56F37B112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B45160D-6B67-E54A-A0D6-69FF29259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C188-81BB-2A40-BBAA-C04B17A343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0220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44926C-D79D-6942-937E-1D2C256C1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28261A6-FF1D-D14D-9AAF-017CBC892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26C9F1C-A6B8-AD4E-B4C8-C16DD2B77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3659-C30F-CB4F-BDF4-D76FBEDCCCE1}" type="datetimeFigureOut">
              <a:rPr lang="ru-RU" smtClean="0"/>
              <a:pPr/>
              <a:t>21.04.2018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4DFC760-9A1B-CD4F-ACAC-7BB6B4F07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997865-D1B5-FC49-9731-69ED8CE38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C188-81BB-2A40-BBAA-C04B17A343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690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C5A994-3E9D-9943-9865-A97DEEDA4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683575D-1E4F-A04B-9283-4C6D6E71D8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393F8A5-5B4E-7940-875B-CCF46B0522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BF6CD09-D787-FD40-8055-C294C5646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3659-C30F-CB4F-BDF4-D76FBEDCCCE1}" type="datetimeFigureOut">
              <a:rPr lang="ru-RU" smtClean="0"/>
              <a:pPr/>
              <a:t>21.04.2018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6813251-AE27-0546-9CEB-ABD99F54F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D38321E-374B-D843-9D5F-1E9F8EF6B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C188-81BB-2A40-BBAA-C04B17A343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058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1CD99E-0DB5-3F4A-806A-D141AD754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6BDAF6F-3AB0-6743-AB3A-436D8E478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FE8E8A6-5B2C-C843-8AD2-99EEA82EF4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880CF8A-F2E5-4549-8601-77506FE728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77CC873-409C-DE44-9362-3045E8E339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270AEC1-BA47-BD43-A704-59EB9D11E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3659-C30F-CB4F-BDF4-D76FBEDCCCE1}" type="datetimeFigureOut">
              <a:rPr lang="ru-RU" smtClean="0"/>
              <a:pPr/>
              <a:t>21.04.2018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16382A5-3CA5-AC45-9F97-8CFDD95CF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D2CD49D-7FB0-AA4F-9D2E-254B3BBD2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C188-81BB-2A40-BBAA-C04B17A343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9045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222A5E-EBCF-134A-B9A2-0B890783F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E1A0816-7757-9F4D-BAA5-1D0896B17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3659-C30F-CB4F-BDF4-D76FBEDCCCE1}" type="datetimeFigureOut">
              <a:rPr lang="ru-RU" smtClean="0"/>
              <a:pPr/>
              <a:t>21.04.2018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81450A0-EA14-A144-96A8-D96B8114F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84D0C08-D02A-FA46-9687-54E36CBE9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C188-81BB-2A40-BBAA-C04B17A343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1485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B518E36-D763-4E4F-BDA4-39791FCE3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3659-C30F-CB4F-BDF4-D76FBEDCCCE1}" type="datetimeFigureOut">
              <a:rPr lang="ru-RU" smtClean="0"/>
              <a:pPr/>
              <a:t>21.04.2018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6D90862-4144-B94F-BAE2-72A11480B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D73F10D-B8A7-AA40-BB6F-552517840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C188-81BB-2A40-BBAA-C04B17A343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648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C52553-5210-AC44-93CA-3913C9623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D98E54F-1683-2444-A2F7-A35CE9AB5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2C0EB7D-99A9-DE41-AB9B-B4E784AB9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6974F85-C154-FE4D-9448-FD64CE2E4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3659-C30F-CB4F-BDF4-D76FBEDCCCE1}" type="datetimeFigureOut">
              <a:rPr lang="ru-RU" smtClean="0"/>
              <a:pPr/>
              <a:t>21.04.2018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75B5D8F-79D6-A943-81AB-4C92E837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3CCB155-76BA-5C4A-B5E9-FAB2E0894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C188-81BB-2A40-BBAA-C04B17A343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8128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1B1412-8557-1543-8774-58DA13542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D015F03-6C38-A343-B1B7-F35C9F9A63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F77880E-E744-D147-A5F3-F70BE72FAA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507EF8B-E8E0-E646-AA41-F9C670AE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3659-C30F-CB4F-BDF4-D76FBEDCCCE1}" type="datetimeFigureOut">
              <a:rPr lang="ru-RU" smtClean="0"/>
              <a:pPr/>
              <a:t>21.04.2018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A676D12-F093-7B4C-93CE-E874B0E22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D766DAD-71D3-2E4C-84CA-88DE6DD3A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C188-81BB-2A40-BBAA-C04B17A343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3374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4FE988-9FB9-7347-B856-0A2E14FBA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EC6C07D-3F8C-964A-9632-CD68D9C35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B660ECF-D346-4846-8403-70F1B4EA74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53659-C30F-CB4F-BDF4-D76FBEDCCCE1}" type="datetimeFigureOut">
              <a:rPr lang="ru-RU" smtClean="0"/>
              <a:pPr/>
              <a:t>21.04.2018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ADC9E5F-D3FD-9149-9831-1A477502EA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5E8B12E-A3A2-9C44-B6ED-F3208CE3AB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CC188-81BB-2A40-BBAA-C04B17A343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7829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3BF6B0-3DD2-254E-8D04-D9F1680B378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1122363"/>
            <a:ext cx="9144000" cy="2387600"/>
          </a:xfrm>
        </p:spPr>
        <p:txBody>
          <a:bodyPr>
            <a:normAutofit/>
          </a:bodyPr>
          <a:lstStyle/>
          <a:p>
            <a:r>
              <a:rPr lang="en-US"/>
              <a:t/>
            </a:r>
            <a:br>
              <a:rPr lang="en-US"/>
            </a:br>
            <a:endParaRPr lang="ru-RU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342AA998-7A5D-7244-9959-4FBA2DD1C6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7407" y="0"/>
            <a:ext cx="7643811" cy="677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6311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1F24F8-15C0-8D49-8CE2-032BC220B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Профилактика заболеваний.</a:t>
            </a:r>
            <a:endParaRPr lang="ru-RU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E0AADBB3-4605-294B-A7D0-73C03500A9C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123" y="2058194"/>
            <a:ext cx="5326200" cy="3886200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xmlns="" id="{6AA864AE-9909-A947-9EBF-A4A0DF8215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2983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D43F25-9644-A043-95AF-6152DA0C2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Всемирный день борьбы с туберкулезом.</a:t>
            </a:r>
            <a:endParaRPr lang="ru-RU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BB22013E-F8F6-134C-B14C-2282E71C35A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7686" y="1587500"/>
            <a:ext cx="3263503" cy="4351338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xmlns="" id="{D2C6460A-72C5-204A-94D6-7CE4710020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27" y="1587500"/>
            <a:ext cx="2952749" cy="4351338"/>
          </a:xfrm>
          <a:prstGeom prst="rect">
            <a:avLst/>
          </a:prstGeom>
        </p:spPr>
      </p:pic>
      <p:pic>
        <p:nvPicPr>
          <p:cNvPr id="11" name="Рисунок 11">
            <a:extLst>
              <a:ext uri="{FF2B5EF4-FFF2-40B4-BE49-F238E27FC236}">
                <a16:creationId xmlns:a16="http://schemas.microsoft.com/office/drawing/2014/main" xmlns="" id="{34C7FBC3-4B13-8641-9BA4-67C92D4FF2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580" y="1690688"/>
            <a:ext cx="5073106" cy="273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5049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6EF569-FA08-6A49-8577-4289B4BC3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Всемирный день здоровья!</a:t>
            </a:r>
            <a:endParaRPr lang="ru-RU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2E9B0BDA-C4DB-2144-A50A-AB250CAF54C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273757"/>
            <a:ext cx="5181600" cy="3455074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xmlns="" id="{28B34EFA-CC9E-0343-9753-253F629223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2273757"/>
            <a:ext cx="5181600" cy="345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6353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B64724AA-B234-5949-BF44-3852E677BB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977" y="0"/>
            <a:ext cx="10803724" cy="678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3827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06F9670B-0C45-6D44-953A-4497B32AC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xmlns="" id="{35B65B87-DE1C-B844-89FF-46B1B5C0C77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543969"/>
            <a:ext cx="5181600" cy="2914650"/>
          </a:xfrm>
          <a:prstGeom prst="rect">
            <a:avLst/>
          </a:prstGeom>
        </p:spPr>
      </p:pic>
      <p:pic>
        <p:nvPicPr>
          <p:cNvPr id="12" name="Рисунок 12">
            <a:extLst>
              <a:ext uri="{FF2B5EF4-FFF2-40B4-BE49-F238E27FC236}">
                <a16:creationId xmlns:a16="http://schemas.microsoft.com/office/drawing/2014/main" xmlns="" id="{43F5ADB4-DDB9-264F-8920-6919218011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0708" y="2543969"/>
            <a:ext cx="5375980" cy="3023989"/>
          </a:xfrm>
          <a:prstGeom prst="rect">
            <a:avLst/>
          </a:prstGeom>
        </p:spPr>
      </p:pic>
      <p:sp>
        <p:nvSpPr>
          <p:cNvPr id="15" name="Объект 14">
            <a:extLst>
              <a:ext uri="{FF2B5EF4-FFF2-40B4-BE49-F238E27FC236}">
                <a16:creationId xmlns:a16="http://schemas.microsoft.com/office/drawing/2014/main" xmlns="" id="{21082798-2A57-9C4D-A04D-D5EA3A4AB7A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2639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FC57ECE9-B6C0-5945-A0C5-887062F404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9656" y="2657178"/>
            <a:ext cx="4830698" cy="3581696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590B6B7B-F77A-0741-9B57-473FB774AA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8070" y="1023938"/>
            <a:ext cx="4535243" cy="339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4992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EA3D360C-EB5A-0D46-AF09-B1941E35C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8696" y="365125"/>
            <a:ext cx="7875104" cy="1619008"/>
          </a:xfrm>
        </p:spPr>
        <p:txBody>
          <a:bodyPr/>
          <a:lstStyle/>
          <a:p>
            <a:r>
              <a:rPr lang="en-US"/>
              <a:t>Давайте танцевать!</a:t>
            </a:r>
            <a:endParaRPr lang="ru-RU"/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xmlns="" id="{23AB7CE9-8D61-2942-8B7D-7D7969F840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065" y="1984133"/>
            <a:ext cx="5384091" cy="3587992"/>
          </a:xfrm>
          <a:prstGeom prst="rect">
            <a:avLst/>
          </a:prstGeom>
        </p:spPr>
      </p:pic>
      <p:pic>
        <p:nvPicPr>
          <p:cNvPr id="10" name="Рисунок 10">
            <a:extLst>
              <a:ext uri="{FF2B5EF4-FFF2-40B4-BE49-F238E27FC236}">
                <a16:creationId xmlns:a16="http://schemas.microsoft.com/office/drawing/2014/main" xmlns="" id="{3D5AD18A-B00D-FE45-9266-74C1C564E8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2156" y="1984133"/>
            <a:ext cx="6028964" cy="358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5527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13AB4F6C-01B8-504F-A9B5-C5F3CF941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0102" y="365125"/>
            <a:ext cx="7243697" cy="1460500"/>
          </a:xfrm>
        </p:spPr>
        <p:txBody>
          <a:bodyPr/>
          <a:lstStyle/>
          <a:p>
            <a:r>
              <a:rPr lang="en-US"/>
              <a:t>Энерготочка.</a:t>
            </a:r>
            <a:endParaRPr lang="ru-RU"/>
          </a:p>
        </p:txBody>
      </p:sp>
      <p:pic>
        <p:nvPicPr>
          <p:cNvPr id="10" name="Рисунок 10">
            <a:extLst>
              <a:ext uri="{FF2B5EF4-FFF2-40B4-BE49-F238E27FC236}">
                <a16:creationId xmlns:a16="http://schemas.microsoft.com/office/drawing/2014/main" xmlns="" id="{8BAB3CB3-98E8-374F-BF01-3FA7E3CD1E7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  <a:prstGeom prst="rect">
            <a:avLst/>
          </a:prstGeom>
        </p:spPr>
      </p:pic>
      <p:pic>
        <p:nvPicPr>
          <p:cNvPr id="16" name="Рисунок 16">
            <a:extLst>
              <a:ext uri="{FF2B5EF4-FFF2-40B4-BE49-F238E27FC236}">
                <a16:creationId xmlns:a16="http://schemas.microsoft.com/office/drawing/2014/main" xmlns="" id="{08F2F4A2-7F10-E641-AAEF-6E0AFA0F55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5043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21EEA821-AEAF-0147-AEC8-A30A5D51AD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3868" y="612510"/>
            <a:ext cx="4218726" cy="5418667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EBABD4F9-0862-0241-BD24-B480526FB8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7468" y="612509"/>
            <a:ext cx="3881437" cy="549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3794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6752E8-F8EC-D748-A455-9A9A5BF5E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Брей ринг для школьников.</a:t>
            </a:r>
            <a:endParaRPr lang="ru-RU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29CA4808-C47A-074F-AE48-9037F615C52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xmlns="" id="{1BE4E10E-99B1-4F49-81BF-2A75C213C6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8914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CA6BCEC9-BD6B-1B47-B284-C62DBBBD5E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274769"/>
            <a:ext cx="5181600" cy="3453050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xmlns="" id="{2CFF7E4D-8627-1445-B495-69096606BD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2274769"/>
            <a:ext cx="5181600" cy="345305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DBA6735-7BA3-9B46-8105-9CF6D2191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Танцевальный флешмоб.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1478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Office PowerPoint</Application>
  <PresentationFormat>Произвольный</PresentationFormat>
  <Paragraphs>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</vt:lpstr>
      <vt:lpstr>Слайд 2</vt:lpstr>
      <vt:lpstr>Слайд 3</vt:lpstr>
      <vt:lpstr>Слайд 4</vt:lpstr>
      <vt:lpstr>Давайте танцевать!</vt:lpstr>
      <vt:lpstr>Энерготочка.</vt:lpstr>
      <vt:lpstr>Слайд 7</vt:lpstr>
      <vt:lpstr>Брей ринг для школьников.</vt:lpstr>
      <vt:lpstr>Танцевальный флешмоб.</vt:lpstr>
      <vt:lpstr>Профилактика заболеваний.</vt:lpstr>
      <vt:lpstr>Всемирный день борьбы с туберкулезом.</vt:lpstr>
      <vt:lpstr>Всемирный день здоровья!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cp:lastModifiedBy>User</cp:lastModifiedBy>
  <cp:revision>3</cp:revision>
  <dcterms:modified xsi:type="dcterms:W3CDTF">2018-04-21T13:12:34Z</dcterms:modified>
</cp:coreProperties>
</file>